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Gral. Pedro Alberto Alcalá López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Campeche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5540900332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9818160369 Ext. 8250222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palcala@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6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Licenciatura en Contaduría.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Licenciatura en Administración Militar.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Licenciatura en Derecho.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320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Año de ingreso al INM: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2019</a:t>
            </a:r>
            <a:endParaRPr lang="es-MX" sz="1300" b="1" dirty="0">
              <a:solidFill>
                <a:srgbClr val="DEC9A7"/>
              </a:solidFill>
              <a:effectLst/>
              <a:latin typeface="Geomanist Medium" panose="020006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 de Representación en el Estado de Campeche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16/01/2024 - a la fecha: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 de Representación en el Estado de Guerrero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01/10/21 – 15/01/2024: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 de Representación en el Estado de Chihuahua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16/10/2019 – 30/09/2021: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1300" b="1" dirty="0">
              <a:solidFill>
                <a:srgbClr val="DEC9A7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Cuenta con una trayectoria de 40 años de experiencia en el sector de la Fuerza Aérea y Armada, ocupando los siguientes cargos, entre otros:</a:t>
            </a:r>
            <a:endParaRPr lang="es-MX" sz="1300" b="1" kern="1200" dirty="0">
              <a:solidFill>
                <a:srgbClr val="660033"/>
              </a:solidFill>
              <a:latin typeface="Geomanist Medium" panose="020006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Jefe de la Subsección Administrativa;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Gerente de Pago a Pensionados;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Subdirector de Fondos de Ahorro y de Trabajo;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Director de Administración;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Jefe de la Sección de Personal;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Jefe Regional del Servicio de Abastecimiento;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Jefe de la Subsección Logística del Centro de Mando y Control del Sistema de Vigilancia Aérea;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Jefe de la Segunda Sección de Inteligencia.</a:t>
            </a:r>
          </a:p>
        </p:txBody>
      </p:sp>
      <p:pic>
        <p:nvPicPr>
          <p:cNvPr id="12" name="Picture 2" descr="Y:\SDCO_Zona Sur\SUR\CV TITULARES DE LAS O R\SEMBLANZAS CURRICULARES TOR -JUNIO 2024\FOTOS\CAMPECHE- PEDRO ALBERTO ALCALÁ LÓPEZ.jpg">
            <a:extLst>
              <a:ext uri="{FF2B5EF4-FFF2-40B4-BE49-F238E27FC236}">
                <a16:creationId xmlns:a16="http://schemas.microsoft.com/office/drawing/2014/main" id="{4BA1152E-6F7B-480D-BC1F-32677DCD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5956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42334</TotalTime>
  <Words>220</Words>
  <Application>Microsoft Office PowerPoint</Application>
  <PresentationFormat>Panorámica</PresentationFormat>
  <Paragraphs>31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MadrePatria</vt:lpstr>
      <vt:lpstr>Montserrat</vt:lpstr>
      <vt:lpstr>Calibri</vt:lpstr>
      <vt:lpstr>Geomanist</vt:lpstr>
      <vt:lpstr>Geomanist Bold</vt:lpstr>
      <vt:lpstr>Montserrat SemiBold</vt:lpstr>
      <vt:lpstr>Geomanist Medium</vt:lpstr>
      <vt:lpstr>Geomanist Light</vt:lpstr>
      <vt:lpstr>Wingdings</vt:lpstr>
      <vt:lpstr>Arial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2559</cp:revision>
  <cp:lastPrinted>2024-11-06T00:49:20Z</cp:lastPrinted>
  <dcterms:created xsi:type="dcterms:W3CDTF">2018-12-04T03:27:02Z</dcterms:created>
  <dcterms:modified xsi:type="dcterms:W3CDTF">2024-11-14T16:25:30Z</dcterms:modified>
</cp:coreProperties>
</file>